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</p:sldIdLst>
  <p:sldSz cx="9144000" cy="6858000" type="screen4x3"/>
  <p:notesSz cx="6858000" cy="9144000"/>
  <p:embeddedFontLst>
    <p:embeddedFont>
      <p:font typeface="Pretendard Black" panose="02000503000000020004" pitchFamily="2" charset="-127"/>
      <p:bold r:id="rId10"/>
    </p:embeddedFont>
    <p:embeddedFont>
      <p:font typeface="Pretendard Medium" panose="02000503000000020004" pitchFamily="2" charset="-127"/>
      <p:regular r:id="rId11"/>
    </p:embeddedFont>
    <p:embeddedFont>
      <p:font typeface="Pretendard SemiBold" panose="02000503000000020004" pitchFamily="2" charset="-127"/>
      <p:regular r:id="rId12"/>
      <p:bold r:id="rId13"/>
    </p:embeddedFont>
    <p:embeddedFont>
      <p:font typeface="Agatho Light" pitchFamily="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Pretendard" panose="02000503000000020004" pitchFamily="2" charset="-127"/>
      <p:regular r:id="rId21"/>
      <p:bold r:id="rId22"/>
    </p:embeddedFont>
    <p:embeddedFont>
      <p:font typeface="Pretendard Light" panose="02000403000000020004" pitchFamily="2" charset="-127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ECF"/>
    <a:srgbClr val="3D35B7"/>
    <a:srgbClr val="FBC9FE"/>
    <a:srgbClr val="384FCD"/>
    <a:srgbClr val="5DE4DD"/>
    <a:srgbClr val="000000"/>
    <a:srgbClr val="FF5316"/>
    <a:srgbClr val="FFFFF3"/>
    <a:srgbClr val="EDE0CE"/>
    <a:srgbClr val="272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0"/>
    <p:restoredTop sz="94669"/>
  </p:normalViewPr>
  <p:slideViewPr>
    <p:cSldViewPr showGuides="1">
      <p:cViewPr>
        <p:scale>
          <a:sx n="91" d="100"/>
          <a:sy n="91" d="100"/>
        </p:scale>
        <p:origin x="1144" y="2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BA349-C247-0F40-B55A-A4A2BEF32556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05732-9223-8742-AD02-C1CCAE883D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104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05732-9223-8742-AD02-C1CCAE883D42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758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05732-9223-8742-AD02-C1CCAE883D42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998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05732-9223-8742-AD02-C1CCAE883D4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848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319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991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312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075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99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82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89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1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20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703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74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9F423-33C1-7042-90E6-EAB6CEA57C89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A3377-CECC-B94E-9B4F-C7EBFEE51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43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/>
          <a:stretch>
            <a:fillRect l="-2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FC3C93-5CD7-A92E-1795-1E839A219958}"/>
              </a:ext>
            </a:extLst>
          </p:cNvPr>
          <p:cNvSpPr txBox="1"/>
          <p:nvPr/>
        </p:nvSpPr>
        <p:spPr>
          <a:xfrm>
            <a:off x="1687974" y="2403909"/>
            <a:ext cx="5584798" cy="175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520"/>
              </a:lnSpc>
            </a:pPr>
            <a:r>
              <a:rPr kumimoji="1" lang="en-US" altLang="ko-Kore-KR" sz="6600" b="1" dirty="0" err="1">
                <a:solidFill>
                  <a:srgbClr val="FD7D01"/>
                </a:solidFill>
                <a:latin typeface="Cooper Black" panose="0208090404030B020404" pitchFamily="18" charset="0"/>
                <a:ea typeface="ELAND NiceOTF Medium" panose="02020503020101020101" pitchFamily="18" charset="-127"/>
                <a:cs typeface="Pretendard ExtraBold" panose="02000503000000020004" pitchFamily="2" charset="-127"/>
              </a:rPr>
              <a:t>Neque</a:t>
            </a:r>
            <a:r>
              <a:rPr kumimoji="1" lang="en-US" altLang="ko-Kore-KR" sz="6600" b="1" dirty="0">
                <a:solidFill>
                  <a:srgbClr val="FD7D01"/>
                </a:solidFill>
                <a:latin typeface="Cooper Black" panose="0208090404030B020404" pitchFamily="18" charset="0"/>
                <a:ea typeface="ELAND NiceOTF Medium" panose="02020503020101020101" pitchFamily="18" charset="-127"/>
                <a:cs typeface="Pretendard ExtraBold" panose="02000503000000020004" pitchFamily="2" charset="-127"/>
              </a:rPr>
              <a:t> </a:t>
            </a:r>
            <a:r>
              <a:rPr kumimoji="1" lang="en-US" altLang="ko-Kore-KR" sz="6600" b="1" dirty="0" err="1">
                <a:solidFill>
                  <a:srgbClr val="FD7D01"/>
                </a:solidFill>
                <a:latin typeface="Cooper Black" panose="0208090404030B020404" pitchFamily="18" charset="0"/>
                <a:ea typeface="ELAND NiceOTF Medium" panose="02020503020101020101" pitchFamily="18" charset="-127"/>
                <a:cs typeface="Pretendard ExtraBold" panose="02000503000000020004" pitchFamily="2" charset="-127"/>
              </a:rPr>
              <a:t>porro</a:t>
            </a:r>
            <a:endParaRPr kumimoji="1" lang="en-US" altLang="ko-Kore-KR" sz="6600" b="1" dirty="0">
              <a:solidFill>
                <a:srgbClr val="FD7D01"/>
              </a:solidFill>
              <a:latin typeface="Cooper Black" panose="0208090404030B020404" pitchFamily="18" charset="0"/>
              <a:ea typeface="ELAND NiceOTF Medium" panose="02020503020101020101" pitchFamily="18" charset="-127"/>
              <a:cs typeface="Pretendard ExtraBold" panose="02000503000000020004" pitchFamily="2" charset="-127"/>
            </a:endParaRPr>
          </a:p>
          <a:p>
            <a:pPr algn="ctr">
              <a:lnSpc>
                <a:spcPts val="6520"/>
              </a:lnSpc>
            </a:pPr>
            <a:r>
              <a:rPr kumimoji="1" lang="en-US" altLang="ko-Kore-KR" sz="6600" b="1" dirty="0" err="1">
                <a:solidFill>
                  <a:srgbClr val="FD7D01"/>
                </a:solidFill>
                <a:latin typeface="Cooper Black" panose="0208090404030B020404" pitchFamily="18" charset="0"/>
                <a:ea typeface="ELAND NiceOTF Medium" panose="02020503020101020101" pitchFamily="18" charset="-127"/>
                <a:cs typeface="Pretendard ExtraBold" panose="02000503000000020004" pitchFamily="2" charset="-127"/>
              </a:rPr>
              <a:t>quisquam</a:t>
            </a:r>
            <a:endParaRPr kumimoji="1" lang="en-US" altLang="ko-Kore-KR" sz="6600" b="1" dirty="0">
              <a:solidFill>
                <a:srgbClr val="FD7D01"/>
              </a:solidFill>
              <a:latin typeface="Cooper Black" panose="0208090404030B020404" pitchFamily="18" charset="0"/>
              <a:ea typeface="ELAND NiceOTF Medium" panose="02020503020101020101" pitchFamily="18" charset="-127"/>
              <a:cs typeface="Pretendard Extra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59129-5529-F52A-47B5-182F66969273}"/>
              </a:ext>
            </a:extLst>
          </p:cNvPr>
          <p:cNvSpPr txBox="1"/>
          <p:nvPr/>
        </p:nvSpPr>
        <p:spPr>
          <a:xfrm>
            <a:off x="3259568" y="2239795"/>
            <a:ext cx="26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400" b="1" dirty="0">
                <a:solidFill>
                  <a:srgbClr val="FD7D0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#DUMMY </a:t>
            </a:r>
            <a:r>
              <a:rPr lang="en" altLang="ko-Kore-KR" sz="1400" b="1" dirty="0">
                <a:solidFill>
                  <a:srgbClr val="FD7D0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#</a:t>
            </a:r>
            <a:r>
              <a:rPr lang="en" altLang="ko-Kore-KR" sz="1400" b="1" dirty="0">
                <a:solidFill>
                  <a:srgbClr val="FD7D0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UNKNOWN #PIT</a:t>
            </a:r>
            <a:endParaRPr kumimoji="1" lang="ko-Kore-KR" altLang="en-US" sz="1400" b="1" dirty="0">
              <a:solidFill>
                <a:srgbClr val="FD7D0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B40E5-4676-FC03-7A81-2E6ECD75A88B}"/>
              </a:ext>
            </a:extLst>
          </p:cNvPr>
          <p:cNvSpPr txBox="1"/>
          <p:nvPr/>
        </p:nvSpPr>
        <p:spPr>
          <a:xfrm>
            <a:off x="2475623" y="4274512"/>
            <a:ext cx="4192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050" dirty="0">
                <a:solidFill>
                  <a:srgbClr val="FD7D0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 has survived not only five centuries, but also the leap into electronic typesetting, remaining essentially unchanged. It was </a:t>
            </a:r>
            <a:r>
              <a:rPr lang="en" altLang="ko-Kore-KR" sz="1050" dirty="0" err="1">
                <a:solidFill>
                  <a:srgbClr val="FD7D0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popularised</a:t>
            </a:r>
            <a:r>
              <a:rPr lang="en" altLang="ko-Kore-KR" sz="1050" dirty="0">
                <a:solidFill>
                  <a:srgbClr val="FD7D0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in the 1960s with the release of Letraset sheets containing Lore</a:t>
            </a:r>
            <a:endParaRPr kumimoji="1" lang="ko-Kore-KR" altLang="en-US" sz="1050" dirty="0">
              <a:solidFill>
                <a:srgbClr val="FD7D0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8CDC51-AA8F-086C-1C0B-D6BDABDBAFD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419293" y="6206162"/>
            <a:ext cx="576374" cy="5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3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A6E1A3-3337-26BE-3742-30FDA0BE2AB2}"/>
              </a:ext>
            </a:extLst>
          </p:cNvPr>
          <p:cNvSpPr txBox="1"/>
          <p:nvPr/>
        </p:nvSpPr>
        <p:spPr>
          <a:xfrm>
            <a:off x="597326" y="4527212"/>
            <a:ext cx="16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sz="2800" dirty="0" err="1">
                <a:solidFill>
                  <a:srgbClr val="4D3338"/>
                </a:solidFill>
                <a:effectLst/>
                <a:latin typeface="Cooper Black" panose="0208090404030B020404" pitchFamily="18" charset="0"/>
                <a:ea typeface="Pretendard Medium" panose="02000503000000020004" pitchFamily="2" charset="-127"/>
                <a:cs typeface="Pretendard Medium" panose="02000503000000020004" pitchFamily="2" charset="-127"/>
              </a:rPr>
              <a:t>ingeniis</a:t>
            </a:r>
            <a:endParaRPr lang="en" altLang="ko-Kore-KR" sz="2800" dirty="0">
              <a:solidFill>
                <a:srgbClr val="4D3338"/>
              </a:solidFill>
              <a:effectLst/>
              <a:latin typeface="Cooper Black" panose="0208090404030B020404" pitchFamily="18" charset="0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347BE-ED24-2D02-A683-264AA93D7CED}"/>
              </a:ext>
            </a:extLst>
          </p:cNvPr>
          <p:cNvSpPr txBox="1"/>
          <p:nvPr/>
        </p:nvSpPr>
        <p:spPr>
          <a:xfrm>
            <a:off x="275366" y="5038740"/>
            <a:ext cx="219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000" dirty="0" err="1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philosophi</a:t>
            </a:r>
            <a:r>
              <a:rPr lang="en" altLang="ko-Kore-KR" sz="1000" dirty="0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sermon</a:t>
            </a:r>
            <a:endParaRPr lang="en" altLang="ko-Kore-KR" sz="1000" dirty="0">
              <a:solidFill>
                <a:srgbClr val="1E1E1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" altLang="ko-Kore-KR" sz="1000" dirty="0" err="1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tractavissent</a:t>
            </a:r>
            <a:endParaRPr lang="en" altLang="ko-Kore-KR" sz="1000" dirty="0">
              <a:solidFill>
                <a:srgbClr val="1E1E1E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E7939B-3A4D-3330-1C43-7EB81F7FBB24}"/>
              </a:ext>
            </a:extLst>
          </p:cNvPr>
          <p:cNvSpPr txBox="1"/>
          <p:nvPr/>
        </p:nvSpPr>
        <p:spPr>
          <a:xfrm>
            <a:off x="2673669" y="4600459"/>
            <a:ext cx="162095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altLang="ko-Kore-KR" sz="2800" dirty="0">
                <a:solidFill>
                  <a:srgbClr val="4D3338"/>
                </a:solidFill>
                <a:effectLst/>
                <a:latin typeface="Cooper Black" panose="0208090404030B020404" pitchFamily="18" charset="0"/>
                <a:ea typeface="Pretendard Medium" panose="02000503000000020004" pitchFamily="2" charset="-127"/>
                <a:cs typeface="Pretendard Medium" panose="02000503000000020004" pitchFamily="2" charset="-127"/>
              </a:rPr>
              <a:t>Q</a:t>
            </a:r>
            <a:r>
              <a:rPr lang="en" altLang="ko-Kore-KR" sz="2800" dirty="0" err="1">
                <a:solidFill>
                  <a:srgbClr val="4D3338"/>
                </a:solidFill>
                <a:effectLst/>
                <a:latin typeface="Cooper Black" panose="0208090404030B020404" pitchFamily="18" charset="0"/>
                <a:ea typeface="Pretendard Medium" panose="02000503000000020004" pitchFamily="2" charset="-127"/>
                <a:cs typeface="Pretendard Medium" panose="02000503000000020004" pitchFamily="2" charset="-127"/>
              </a:rPr>
              <a:t>uida</a:t>
            </a:r>
            <a:r>
              <a:rPr lang="en-US" altLang="ko-Kore-KR" sz="2800" dirty="0">
                <a:solidFill>
                  <a:srgbClr val="4D3338"/>
                </a:solidFill>
                <a:latin typeface="Cooper Black" panose="0208090404030B020404" pitchFamily="18" charset="0"/>
                <a:ea typeface="Pretendard Medium" panose="02000503000000020004" pitchFamily="2" charset="-127"/>
                <a:cs typeface="Pretendard Medium" panose="02000503000000020004" pitchFamily="2" charset="-127"/>
              </a:rPr>
              <a:t>m</a:t>
            </a:r>
            <a:endParaRPr lang="en" altLang="ko-Kore-KR" sz="2800" dirty="0">
              <a:solidFill>
                <a:srgbClr val="4D3338"/>
              </a:solidFill>
              <a:effectLst/>
              <a:latin typeface="Cooper Black" panose="0208090404030B020404" pitchFamily="18" charset="0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A7398-5D2F-FA70-AD82-A070AA0FA673}"/>
              </a:ext>
            </a:extLst>
          </p:cNvPr>
          <p:cNvSpPr txBox="1"/>
          <p:nvPr/>
        </p:nvSpPr>
        <p:spPr>
          <a:xfrm>
            <a:off x="2433664" y="5033974"/>
            <a:ext cx="219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000" dirty="0">
                <a:solidFill>
                  <a:srgbClr val="2021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dam autem non tam id </a:t>
            </a:r>
            <a:r>
              <a:rPr lang="en" altLang="ko-Kore-KR" sz="1000" dirty="0" err="1">
                <a:solidFill>
                  <a:srgbClr val="2021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reprehendunt</a:t>
            </a:r>
            <a:endParaRPr lang="en" altLang="ko-Kore-KR" sz="1000" dirty="0">
              <a:solidFill>
                <a:srgbClr val="1E1E1E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6EE072-218F-4EC3-C14F-BAA0AFF4B59E}"/>
              </a:ext>
            </a:extLst>
          </p:cNvPr>
          <p:cNvSpPr txBox="1"/>
          <p:nvPr/>
        </p:nvSpPr>
        <p:spPr>
          <a:xfrm>
            <a:off x="4792821" y="4510754"/>
            <a:ext cx="173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sz="2800" dirty="0" err="1">
                <a:solidFill>
                  <a:srgbClr val="4D3338"/>
                </a:solidFill>
                <a:effectLst/>
                <a:latin typeface="Cooper Black" panose="0208090404030B020404" pitchFamily="18" charset="0"/>
                <a:ea typeface="Pretendard Light" panose="02000403000000020004" pitchFamily="2" charset="-127"/>
                <a:cs typeface="Pretendard Light" panose="02000403000000020004" pitchFamily="2" charset="-127"/>
              </a:rPr>
              <a:t>sermone</a:t>
            </a:r>
            <a:endParaRPr lang="en" altLang="ko-Kore-KR" sz="2800" dirty="0">
              <a:solidFill>
                <a:srgbClr val="4D3338"/>
              </a:solidFill>
              <a:effectLst/>
              <a:latin typeface="Cooper Black" panose="0208090404030B020404" pitchFamily="18" charset="0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CC7DB5-2216-4903-8B58-7065A1AE19C5}"/>
              </a:ext>
            </a:extLst>
          </p:cNvPr>
          <p:cNvSpPr txBox="1"/>
          <p:nvPr/>
        </p:nvSpPr>
        <p:spPr>
          <a:xfrm>
            <a:off x="4507163" y="5045114"/>
            <a:ext cx="219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000" dirty="0" err="1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philosophi</a:t>
            </a:r>
            <a:r>
              <a:rPr lang="en" altLang="ko-Kore-KR" sz="1000" dirty="0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ore-KR" sz="1000" dirty="0" err="1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Graeco</a:t>
            </a:r>
            <a:r>
              <a:rPr lang="en" altLang="ko-Kore-KR" sz="1000" dirty="0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ore-KR" sz="1000" dirty="0" err="1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sermone</a:t>
            </a:r>
            <a:r>
              <a:rPr lang="en" altLang="ko-Kore-KR" sz="1000" dirty="0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ore-KR" sz="1000" dirty="0" err="1">
                <a:solidFill>
                  <a:srgbClr val="1E1E1E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tractavissent</a:t>
            </a:r>
            <a:endParaRPr lang="en" altLang="ko-Kore-KR" sz="1000" dirty="0">
              <a:solidFill>
                <a:srgbClr val="1E1E1E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2872E-FD93-204C-392C-5B97FC723002}"/>
              </a:ext>
            </a:extLst>
          </p:cNvPr>
          <p:cNvSpPr txBox="1"/>
          <p:nvPr/>
        </p:nvSpPr>
        <p:spPr>
          <a:xfrm>
            <a:off x="6953896" y="4509901"/>
            <a:ext cx="1566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sz="2800" dirty="0" err="1">
                <a:solidFill>
                  <a:srgbClr val="4D3338"/>
                </a:solidFill>
                <a:effectLst/>
                <a:latin typeface="Cooper Black" panose="0208090404030B020404" pitchFamily="18" charset="0"/>
                <a:ea typeface="Pretendard Medium" panose="02000503000000020004" pitchFamily="2" charset="-127"/>
                <a:cs typeface="Pretendard Medium" panose="02000503000000020004" pitchFamily="2" charset="-127"/>
              </a:rPr>
              <a:t>futuros</a:t>
            </a:r>
            <a:endParaRPr lang="en" altLang="ko-Kore-KR" sz="2800" dirty="0">
              <a:solidFill>
                <a:srgbClr val="4D3338"/>
              </a:solidFill>
              <a:effectLst/>
              <a:latin typeface="Cooper Black" panose="0208090404030B020404" pitchFamily="18" charset="0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BBB35D-4A42-AA02-E2BE-686DA9D3C77D}"/>
              </a:ext>
            </a:extLst>
          </p:cNvPr>
          <p:cNvSpPr txBox="1"/>
          <p:nvPr/>
        </p:nvSpPr>
        <p:spPr>
          <a:xfrm>
            <a:off x="6637321" y="5033121"/>
            <a:ext cx="219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000" dirty="0">
                <a:solidFill>
                  <a:srgbClr val="2021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qui cum et </a:t>
            </a:r>
            <a:r>
              <a:rPr lang="en" altLang="ko-Kore-KR" sz="1000" dirty="0" err="1">
                <a:solidFill>
                  <a:srgbClr val="2021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probatus</a:t>
            </a:r>
            <a:endParaRPr lang="en" altLang="ko-Kore-KR" sz="1000" dirty="0">
              <a:solidFill>
                <a:srgbClr val="202122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" altLang="ko-Kore-KR" sz="1000" dirty="0" err="1">
                <a:solidFill>
                  <a:srgbClr val="2021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videretur</a:t>
            </a:r>
            <a:r>
              <a:rPr lang="en" altLang="ko-Kore-KR" sz="1000" dirty="0">
                <a:solidFill>
                  <a:srgbClr val="2021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et</a:t>
            </a:r>
            <a:endParaRPr lang="en" altLang="ko-Kore-KR" sz="1000" dirty="0">
              <a:solidFill>
                <a:srgbClr val="1E1E1E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E2481A15-9E75-24F4-8D1E-D6C76523F27C}"/>
              </a:ext>
            </a:extLst>
          </p:cNvPr>
          <p:cNvCxnSpPr>
            <a:cxnSpLocks/>
          </p:cNvCxnSpPr>
          <p:nvPr/>
        </p:nvCxnSpPr>
        <p:spPr>
          <a:xfrm>
            <a:off x="450576" y="339634"/>
            <a:ext cx="8305159" cy="0"/>
          </a:xfrm>
          <a:prstGeom prst="line">
            <a:avLst/>
          </a:prstGeom>
          <a:ln w="12700">
            <a:solidFill>
              <a:srgbClr val="4D333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87A1AEA-5C19-CBAE-4992-10E8DEB9FFB4}"/>
              </a:ext>
            </a:extLst>
          </p:cNvPr>
          <p:cNvSpPr txBox="1"/>
          <p:nvPr/>
        </p:nvSpPr>
        <p:spPr>
          <a:xfrm>
            <a:off x="3420915" y="745540"/>
            <a:ext cx="2302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ore-KR" sz="2800" dirty="0">
                <a:solidFill>
                  <a:srgbClr val="4D3338"/>
                </a:solidFill>
                <a:effectLst/>
                <a:latin typeface="Cooper Black" panose="0208090404030B020404" pitchFamily="18" charset="0"/>
                <a:ea typeface="Pretendard Medium" panose="02000503000000020004" pitchFamily="2" charset="-127"/>
                <a:cs typeface="Pretendard Medium" panose="02000503000000020004" pitchFamily="2" charset="-127"/>
              </a:rPr>
              <a:t>CONTENTS</a:t>
            </a:r>
            <a:endParaRPr lang="en" altLang="ko-Kore-KR" sz="2800" dirty="0">
              <a:solidFill>
                <a:srgbClr val="4D3338"/>
              </a:solidFill>
              <a:effectLst/>
              <a:latin typeface="Cooper Black" panose="0208090404030B020404" pitchFamily="18" charset="0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EF7D1DD-B9D2-8EB1-453C-21194593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293" y="6206162"/>
            <a:ext cx="576374" cy="576374"/>
          </a:xfrm>
          <a:prstGeom prst="rect">
            <a:avLst/>
          </a:prstGeom>
        </p:spPr>
      </p:pic>
      <p:pic>
        <p:nvPicPr>
          <p:cNvPr id="6" name="그림 5" descr="사람, 하늘, 쥐고있는, 카메라이(가) 표시된 사진&#10;&#10;자동 생성된 설명">
            <a:extLst>
              <a:ext uri="{FF2B5EF4-FFF2-40B4-BE49-F238E27FC236}">
                <a16:creationId xmlns:a16="http://schemas.microsoft.com/office/drawing/2014/main" id="{C886FB29-1192-59A5-39B7-C68CE0B1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4" y="2127591"/>
            <a:ext cx="1817166" cy="235299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F9222B6-FD27-3284-7A77-47A3277A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564" y="2124348"/>
            <a:ext cx="1817168" cy="2353000"/>
          </a:xfrm>
          <a:prstGeom prst="rect">
            <a:avLst/>
          </a:prstGeom>
        </p:spPr>
      </p:pic>
      <p:pic>
        <p:nvPicPr>
          <p:cNvPr id="10" name="그림 9" descr="사람, 손이(가) 표시된 사진&#10;&#10;자동 생성된 설명">
            <a:extLst>
              <a:ext uri="{FF2B5EF4-FFF2-40B4-BE49-F238E27FC236}">
                <a16:creationId xmlns:a16="http://schemas.microsoft.com/office/drawing/2014/main" id="{120EB697-DD88-41D8-6B4E-EB1ECA857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269" y="2128067"/>
            <a:ext cx="1817168" cy="2353000"/>
          </a:xfrm>
          <a:prstGeom prst="rect">
            <a:avLst/>
          </a:prstGeom>
        </p:spPr>
      </p:pic>
      <p:pic>
        <p:nvPicPr>
          <p:cNvPr id="12" name="그림 11" descr="전자기기, 카메라이(가) 표시된 사진&#10;&#10;자동 생성된 설명">
            <a:extLst>
              <a:ext uri="{FF2B5EF4-FFF2-40B4-BE49-F238E27FC236}">
                <a16:creationId xmlns:a16="http://schemas.microsoft.com/office/drawing/2014/main" id="{01E3FF58-0878-D5B3-B3F9-E1A338938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668" y="2124348"/>
            <a:ext cx="1817168" cy="23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5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5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3852B6-E7E8-1020-70A4-949B77D393C3}"/>
              </a:ext>
            </a:extLst>
          </p:cNvPr>
          <p:cNvSpPr txBox="1"/>
          <p:nvPr/>
        </p:nvSpPr>
        <p:spPr>
          <a:xfrm>
            <a:off x="4845732" y="2242775"/>
            <a:ext cx="4118756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altLang="ko-Kore-KR" sz="3600" dirty="0">
                <a:solidFill>
                  <a:srgbClr val="FFFEEF"/>
                </a:solidFill>
                <a:effectLst/>
                <a:latin typeface="Cooper Black" panose="0208090404030B020404" pitchFamily="18" charset="0"/>
              </a:rPr>
              <a:t>P</a:t>
            </a:r>
            <a:r>
              <a:rPr lang="en" altLang="ko-Kore-KR" sz="3600" dirty="0" err="1">
                <a:solidFill>
                  <a:srgbClr val="FFFEEF"/>
                </a:solidFill>
                <a:effectLst/>
                <a:latin typeface="Cooper Black" panose="0208090404030B020404" pitchFamily="18" charset="0"/>
              </a:rPr>
              <a:t>erveniri</a:t>
            </a:r>
            <a:r>
              <a:rPr lang="en" altLang="ko-Kore-KR" sz="3600" dirty="0">
                <a:solidFill>
                  <a:srgbClr val="FFFEEF"/>
                </a:solidFill>
                <a:effectLst/>
                <a:latin typeface="Cooper Black" panose="0208090404030B020404" pitchFamily="18" charset="0"/>
              </a:rPr>
              <a:t> </a:t>
            </a:r>
            <a:r>
              <a:rPr lang="en" altLang="ko-Kore-KR" sz="3600" dirty="0" err="1">
                <a:solidFill>
                  <a:srgbClr val="FFFEEF"/>
                </a:solidFill>
                <a:effectLst/>
                <a:latin typeface="Cooper Black" panose="0208090404030B020404" pitchFamily="18" charset="0"/>
              </a:rPr>
              <a:t>potest</a:t>
            </a:r>
            <a:endParaRPr lang="en" altLang="ko-Kore-KR" sz="3600" dirty="0">
              <a:solidFill>
                <a:srgbClr val="FFFEEF"/>
              </a:solidFill>
              <a:effectLst/>
              <a:latin typeface="Cooper Black" panose="0208090404030B020404" pitchFamily="18" charset="0"/>
            </a:endParaRPr>
          </a:p>
          <a:p>
            <a:pPr algn="ctr">
              <a:lnSpc>
                <a:spcPts val="3720"/>
              </a:lnSpc>
            </a:pPr>
            <a:r>
              <a:rPr lang="en" altLang="ko-Kore-KR" sz="3600" dirty="0">
                <a:solidFill>
                  <a:srgbClr val="FFFEEF"/>
                </a:solidFill>
                <a:effectLst/>
                <a:latin typeface="Cooper Black" panose="0208090404030B020404" pitchFamily="18" charset="0"/>
              </a:rPr>
              <a:t>non </a:t>
            </a:r>
            <a:r>
              <a:rPr lang="en" altLang="ko-Kore-KR" sz="3600" dirty="0" err="1">
                <a:solidFill>
                  <a:srgbClr val="FFFEEF"/>
                </a:solidFill>
                <a:effectLst/>
                <a:latin typeface="Cooper Black" panose="0208090404030B020404" pitchFamily="18" charset="0"/>
              </a:rPr>
              <a:t>paranda</a:t>
            </a:r>
            <a:endParaRPr kumimoji="1" lang="ko-Kore-KR" altLang="en-US" sz="3600" dirty="0">
              <a:solidFill>
                <a:srgbClr val="FFFEEF"/>
              </a:solidFill>
              <a:latin typeface="Cooper Black" panose="0208090404030B0204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D54B4-4714-C9CD-71D3-96564BF2C388}"/>
              </a:ext>
            </a:extLst>
          </p:cNvPr>
          <p:cNvSpPr txBox="1"/>
          <p:nvPr/>
        </p:nvSpPr>
        <p:spPr>
          <a:xfrm>
            <a:off x="5724128" y="1965776"/>
            <a:ext cx="2335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FEE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#MODERATIUS    #PARANDA </a:t>
            </a:r>
            <a:endParaRPr kumimoji="1" lang="ko-Kore-KR" altLang="en-US" sz="1200" b="1" dirty="0">
              <a:solidFill>
                <a:srgbClr val="FFFEE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88409-ACB7-4938-0937-B2604E2B2DE7}"/>
              </a:ext>
            </a:extLst>
          </p:cNvPr>
          <p:cNvSpPr txBox="1"/>
          <p:nvPr/>
        </p:nvSpPr>
        <p:spPr>
          <a:xfrm>
            <a:off x="5891642" y="3392488"/>
            <a:ext cx="20008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050" dirty="0" err="1">
                <a:solidFill>
                  <a:srgbClr val="FFFEE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coerceri</a:t>
            </a:r>
            <a:r>
              <a:rPr kumimoji="1" lang="en-US" altLang="ko-Kore-KR" sz="1050" dirty="0">
                <a:solidFill>
                  <a:srgbClr val="FFFEE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sz="1050" dirty="0" err="1">
                <a:solidFill>
                  <a:srgbClr val="FFFEE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reprimique</a:t>
            </a:r>
            <a:r>
              <a:rPr kumimoji="1" lang="en-US" altLang="ko-Kore-KR" sz="1050" dirty="0">
                <a:solidFill>
                  <a:srgbClr val="FFFEE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non </a:t>
            </a:r>
            <a:r>
              <a:rPr kumimoji="1" lang="en-US" altLang="ko-Kore-KR" sz="1050" dirty="0" err="1">
                <a:solidFill>
                  <a:srgbClr val="FFFEE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potest</a:t>
            </a:r>
            <a:endParaRPr kumimoji="1" lang="en-US" altLang="ko-Kore-KR" sz="1050" dirty="0">
              <a:solidFill>
                <a:srgbClr val="FFFEE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" altLang="ko-Kore-KR" sz="1050" dirty="0" err="1">
                <a:solidFill>
                  <a:srgbClr val="FFFEE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mediocritatem</a:t>
            </a:r>
            <a:r>
              <a:rPr lang="en" altLang="ko-Kore-KR" sz="1050" dirty="0">
                <a:solidFill>
                  <a:srgbClr val="FFFEE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ore-KR" sz="1050" dirty="0" err="1">
                <a:solidFill>
                  <a:srgbClr val="FFFEE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dnisi</a:t>
            </a:r>
            <a:r>
              <a:rPr lang="en" altLang="ko-Kore-KR" sz="1050" dirty="0">
                <a:solidFill>
                  <a:srgbClr val="FFFEE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ore-KR" sz="1050" dirty="0" err="1">
                <a:solidFill>
                  <a:srgbClr val="FFFEE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inveneris</a:t>
            </a:r>
            <a:endParaRPr kumimoji="1" lang="ko-Kore-KR" altLang="en-US" sz="1050" dirty="0">
              <a:solidFill>
                <a:srgbClr val="FFFEE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" altLang="ko-Kore-KR" sz="1050" dirty="0" err="1">
                <a:solidFill>
                  <a:srgbClr val="FFFEE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esiderent</a:t>
            </a:r>
            <a:endParaRPr kumimoji="1" lang="ko-Kore-KR" altLang="en-US" sz="1050" dirty="0">
              <a:solidFill>
                <a:srgbClr val="FFFEE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endParaRPr kumimoji="1" lang="ko-Kore-KR" altLang="en-US" sz="1050" dirty="0">
              <a:solidFill>
                <a:srgbClr val="FFFEE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2859A7-45BD-D9F4-4D70-A3F6F78F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293" y="6206162"/>
            <a:ext cx="576374" cy="576374"/>
          </a:xfrm>
          <a:prstGeom prst="rect">
            <a:avLst/>
          </a:prstGeom>
        </p:spPr>
      </p:pic>
      <p:pic>
        <p:nvPicPr>
          <p:cNvPr id="5" name="그림 4" descr="텍스트, 실내, 천이(가) 표시된 사진&#10;&#10;자동 생성된 설명">
            <a:extLst>
              <a:ext uri="{FF2B5EF4-FFF2-40B4-BE49-F238E27FC236}">
                <a16:creationId xmlns:a16="http://schemas.microsoft.com/office/drawing/2014/main" id="{E068FFE4-60A8-05EC-B856-E0312BF8BC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228" t="3390" r="9974" b="1102"/>
          <a:stretch/>
        </p:blipFill>
        <p:spPr>
          <a:xfrm>
            <a:off x="0" y="0"/>
            <a:ext cx="4572000" cy="69573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72E495-35CC-1611-12BA-CC208414437A}"/>
              </a:ext>
            </a:extLst>
          </p:cNvPr>
          <p:cNvSpPr/>
          <p:nvPr/>
        </p:nvSpPr>
        <p:spPr>
          <a:xfrm>
            <a:off x="5737162" y="4131152"/>
            <a:ext cx="2335896" cy="666000"/>
          </a:xfrm>
          <a:prstGeom prst="rect">
            <a:avLst/>
          </a:prstGeom>
          <a:noFill/>
          <a:ln w="22225">
            <a:solidFill>
              <a:srgbClr val="FFF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65034-EDC1-489E-21B3-686FAFE072F1}"/>
              </a:ext>
            </a:extLst>
          </p:cNvPr>
          <p:cNvSpPr txBox="1"/>
          <p:nvPr/>
        </p:nvSpPr>
        <p:spPr>
          <a:xfrm>
            <a:off x="5895515" y="4294875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>
                <a:solidFill>
                  <a:srgbClr val="FFFFF3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GRAECO SERMONE</a:t>
            </a:r>
            <a:endParaRPr kumimoji="1" lang="ko-Kore-KR" altLang="en-US" sz="1600" dirty="0">
              <a:solidFill>
                <a:srgbClr val="FFFFF3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62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B13B1-F04F-56EB-657A-5903B0BAC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2" b="2367"/>
          <a:stretch/>
        </p:blipFill>
        <p:spPr>
          <a:xfrm>
            <a:off x="4572000" y="0"/>
            <a:ext cx="46316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852B6-E7E8-1020-70A4-949B77D393C3}"/>
              </a:ext>
            </a:extLst>
          </p:cNvPr>
          <p:cNvSpPr txBox="1"/>
          <p:nvPr/>
        </p:nvSpPr>
        <p:spPr>
          <a:xfrm>
            <a:off x="251520" y="2265839"/>
            <a:ext cx="4118756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3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P</a:t>
            </a:r>
            <a:r>
              <a:rPr kumimoji="0" lang="en" altLang="ko-Kore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erveniri</a:t>
            </a:r>
            <a:r>
              <a:rPr kumimoji="0" lang="en" altLang="ko-Kore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</a:t>
            </a:r>
            <a:r>
              <a:rPr kumimoji="0" lang="en" altLang="ko-Kore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potest</a:t>
            </a:r>
            <a:endParaRPr kumimoji="0" lang="en" altLang="ko-Kore-KR" sz="3600" b="0" i="0" u="none" strike="noStrike" kern="1200" cap="none" spc="0" normalizeH="0" baseline="0" noProof="0" dirty="0">
              <a:ln>
                <a:noFill/>
              </a:ln>
              <a:solidFill>
                <a:srgbClr val="FFFEEF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ts val="3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ore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non </a:t>
            </a:r>
            <a:r>
              <a:rPr kumimoji="0" lang="en" altLang="ko-Kore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paranda</a:t>
            </a:r>
            <a:endParaRPr kumimoji="1" lang="ko-Kore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EEF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D54B4-4714-C9CD-71D3-96564BF2C388}"/>
              </a:ext>
            </a:extLst>
          </p:cNvPr>
          <p:cNvSpPr txBox="1"/>
          <p:nvPr/>
        </p:nvSpPr>
        <p:spPr>
          <a:xfrm>
            <a:off x="1129916" y="1988840"/>
            <a:ext cx="2335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#MODERATIUS    #PARANDA </a:t>
            </a:r>
            <a:endParaRPr kumimoji="1" lang="ko-Kore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EE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88409-ACB7-4938-0937-B2604E2B2DE7}"/>
              </a:ext>
            </a:extLst>
          </p:cNvPr>
          <p:cNvSpPr txBox="1"/>
          <p:nvPr/>
        </p:nvSpPr>
        <p:spPr>
          <a:xfrm>
            <a:off x="1297430" y="3415552"/>
            <a:ext cx="20008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coerceri</a:t>
            </a:r>
            <a:r>
              <a:rPr kumimoji="1" lang="en-US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reprimique</a:t>
            </a:r>
            <a:r>
              <a:rPr kumimoji="1" lang="en-US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non </a:t>
            </a:r>
            <a:r>
              <a:rPr kumimoji="1" lang="en-US" altLang="ko-Kore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potest</a:t>
            </a:r>
            <a:endParaRPr kumimoji="1" lang="en-US" altLang="ko-Kore-KR" sz="1050" b="0" i="0" u="none" strike="noStrike" kern="1200" cap="none" spc="0" normalizeH="0" baseline="0" noProof="0" dirty="0">
              <a:ln>
                <a:noFill/>
              </a:ln>
              <a:solidFill>
                <a:srgbClr val="FFFEEF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ore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mediocritatem</a:t>
            </a:r>
            <a:r>
              <a:rPr kumimoji="0" lang="en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0" lang="en" altLang="ko-Kore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dnisi</a:t>
            </a:r>
            <a:r>
              <a:rPr kumimoji="0" lang="en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0" lang="en" altLang="ko-Kore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inveneris</a:t>
            </a: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EEF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ore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EEF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esiderent</a:t>
            </a: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EEF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EEF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2859A7-45BD-D9F4-4D70-A3F6F78F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293" y="6206162"/>
            <a:ext cx="576374" cy="5763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72E495-35CC-1611-12BA-CC208414437A}"/>
              </a:ext>
            </a:extLst>
          </p:cNvPr>
          <p:cNvSpPr/>
          <p:nvPr/>
        </p:nvSpPr>
        <p:spPr>
          <a:xfrm>
            <a:off x="1142950" y="4154216"/>
            <a:ext cx="2335896" cy="666000"/>
          </a:xfrm>
          <a:prstGeom prst="rect">
            <a:avLst/>
          </a:prstGeom>
          <a:noFill/>
          <a:ln w="22225">
            <a:solidFill>
              <a:srgbClr val="FFF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65034-EDC1-489E-21B3-686FAFE072F1}"/>
              </a:ext>
            </a:extLst>
          </p:cNvPr>
          <p:cNvSpPr txBox="1"/>
          <p:nvPr/>
        </p:nvSpPr>
        <p:spPr>
          <a:xfrm>
            <a:off x="1301303" y="4317939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3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GRAECO SERMONE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3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5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F7C318-D881-B24E-77E9-780E65B256B6}"/>
              </a:ext>
            </a:extLst>
          </p:cNvPr>
          <p:cNvSpPr/>
          <p:nvPr/>
        </p:nvSpPr>
        <p:spPr>
          <a:xfrm>
            <a:off x="-144016" y="3573016"/>
            <a:ext cx="9324528" cy="3456384"/>
          </a:xfrm>
          <a:prstGeom prst="rect">
            <a:avLst/>
          </a:prstGeom>
          <a:solidFill>
            <a:srgbClr val="272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EDE6C-F152-FAEC-3169-FD3EDDC1EC03}"/>
              </a:ext>
            </a:extLst>
          </p:cNvPr>
          <p:cNvSpPr txBox="1"/>
          <p:nvPr/>
        </p:nvSpPr>
        <p:spPr>
          <a:xfrm>
            <a:off x="1900498" y="5661248"/>
            <a:ext cx="526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600" b="1" dirty="0">
                <a:solidFill>
                  <a:srgbClr val="FFFF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</a:t>
            </a:r>
            <a:r>
              <a:rPr lang="en" altLang="ko-Kore-KR" sz="1600" b="1" dirty="0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UIS EST </a:t>
            </a:r>
            <a:r>
              <a:rPr lang="en-US" altLang="ko-KR" sz="1600" dirty="0">
                <a:solidFill>
                  <a:srgbClr val="FFFFF3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lang="ko-KR" altLang="en-US" sz="1600" dirty="0">
                <a:solidFill>
                  <a:srgbClr val="FFFFF3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ore-KR" sz="1600" dirty="0">
                <a:solidFill>
                  <a:srgbClr val="FFFFF3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tam </a:t>
            </a:r>
            <a:r>
              <a:rPr lang="ko-KR" altLang="en-US" sz="1600" dirty="0">
                <a:solidFill>
                  <a:srgbClr val="FFFFF3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                           </a:t>
            </a:r>
            <a:r>
              <a:rPr lang="en" altLang="ko-Kore-KR" sz="1600" b="1" dirty="0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INVIDUS</a:t>
            </a:r>
            <a:r>
              <a:rPr lang="ko-KR" altLang="en-US" sz="1600" b="1" dirty="0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ore-KR" sz="1600" b="1" dirty="0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NEMORE</a:t>
            </a:r>
            <a:r>
              <a:rPr lang="ko-KR" altLang="en-US" sz="1600" b="1" dirty="0">
                <a:solidFill>
                  <a:srgbClr val="FFFF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solidFill>
                  <a:srgbClr val="FFFFF3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lang="en" altLang="ko-Kore-KR" sz="1600" dirty="0">
                <a:solidFill>
                  <a:srgbClr val="FFFFF3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qui</a:t>
            </a:r>
            <a:endParaRPr kumimoji="1" lang="ko-Kore-KR" altLang="en-US" sz="1600" dirty="0">
              <a:solidFill>
                <a:srgbClr val="FFFFF3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02988-47D5-8B17-866B-D1DC484945D7}"/>
              </a:ext>
            </a:extLst>
          </p:cNvPr>
          <p:cNvSpPr txBox="1"/>
          <p:nvPr/>
        </p:nvSpPr>
        <p:spPr>
          <a:xfrm>
            <a:off x="1891928" y="4847015"/>
            <a:ext cx="3127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 err="1">
                <a:solidFill>
                  <a:srgbClr val="FFFFF3"/>
                </a:solidFill>
                <a:latin typeface="Cooper Black" panose="0208090404030B020404" pitchFamily="18" charset="0"/>
                <a:ea typeface="Pretendard" panose="02000503000000020004" pitchFamily="2" charset="-127"/>
                <a:cs typeface="Pretendard" panose="02000503000000020004" pitchFamily="2" charset="-127"/>
              </a:rPr>
              <a:t>Moderatius</a:t>
            </a:r>
            <a:endParaRPr kumimoji="1" lang="ko-Kore-KR" altLang="en-US" sz="4000" b="1" dirty="0">
              <a:solidFill>
                <a:srgbClr val="FFFFF3"/>
              </a:solidFill>
              <a:latin typeface="Cooper Black" panose="0208090404030B020404" pitchFamily="18" charset="0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9D582-24FF-4109-1027-808C7A5A46AB}"/>
              </a:ext>
            </a:extLst>
          </p:cNvPr>
          <p:cNvSpPr txBox="1"/>
          <p:nvPr/>
        </p:nvSpPr>
        <p:spPr>
          <a:xfrm>
            <a:off x="1900498" y="4653136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FFF3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REPRIMIQUE NON POTEST</a:t>
            </a:r>
            <a:endParaRPr kumimoji="1" lang="ko-Kore-KR" altLang="en-US" sz="1400" dirty="0">
              <a:solidFill>
                <a:srgbClr val="FFFFF3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2" name="그림 11" descr="나무, 실외, 길, 도로이(가) 표시된 사진&#10;&#10;자동 생성된 설명">
            <a:extLst>
              <a:ext uri="{FF2B5EF4-FFF2-40B4-BE49-F238E27FC236}">
                <a16:creationId xmlns:a16="http://schemas.microsoft.com/office/drawing/2014/main" id="{933F3FFD-5528-E37D-4A92-AD2C6A70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928" y="908720"/>
            <a:ext cx="5360144" cy="3576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9C51C-60CC-89D7-FD6F-01CEBCA3A7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419293" y="6206162"/>
            <a:ext cx="576374" cy="576374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D1D5047-4494-DF8D-D24C-C0134EE43F8C}"/>
              </a:ext>
            </a:extLst>
          </p:cNvPr>
          <p:cNvCxnSpPr>
            <a:cxnSpLocks/>
          </p:cNvCxnSpPr>
          <p:nvPr/>
        </p:nvCxnSpPr>
        <p:spPr>
          <a:xfrm>
            <a:off x="1979712" y="5589240"/>
            <a:ext cx="5184576" cy="0"/>
          </a:xfrm>
          <a:prstGeom prst="line">
            <a:avLst/>
          </a:prstGeom>
          <a:ln w="22225">
            <a:solidFill>
              <a:srgbClr val="FFFFF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7998545-189B-743A-9C62-3E20CF57D2CD}"/>
              </a:ext>
            </a:extLst>
          </p:cNvPr>
          <p:cNvCxnSpPr>
            <a:cxnSpLocks/>
          </p:cNvCxnSpPr>
          <p:nvPr/>
        </p:nvCxnSpPr>
        <p:spPr>
          <a:xfrm>
            <a:off x="1979712" y="6093296"/>
            <a:ext cx="5184576" cy="0"/>
          </a:xfrm>
          <a:prstGeom prst="line">
            <a:avLst/>
          </a:prstGeom>
          <a:ln w="22225">
            <a:solidFill>
              <a:srgbClr val="FFFFF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4961DF-D9D4-27E2-711F-AE27AB8BAC32}"/>
              </a:ext>
            </a:extLst>
          </p:cNvPr>
          <p:cNvSpPr txBox="1"/>
          <p:nvPr/>
        </p:nvSpPr>
        <p:spPr>
          <a:xfrm>
            <a:off x="1900498" y="6207695"/>
            <a:ext cx="558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A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quibus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 tantum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dissentio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,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ut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, cum Sophocles vel optime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scripserit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Electram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,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tamen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 male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conversam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Atilii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 mihi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legendam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putem</a:t>
            </a:r>
            <a:r>
              <a:rPr lang="en" altLang="ko-Kore-KR" sz="1200" dirty="0">
                <a:solidFill>
                  <a:srgbClr val="FFFFF3"/>
                </a:solidFill>
                <a:effectLst/>
                <a:latin typeface="Agatho Light" pitchFamily="2" charset="0"/>
              </a:rPr>
              <a:t>, de quo </a:t>
            </a:r>
            <a:r>
              <a:rPr lang="en" altLang="ko-Kore-KR" sz="1200" dirty="0" err="1">
                <a:solidFill>
                  <a:srgbClr val="FFFFF3"/>
                </a:solidFill>
                <a:effectLst/>
                <a:latin typeface="Agatho Light" pitchFamily="2" charset="0"/>
              </a:rPr>
              <a:t>Lucilius</a:t>
            </a:r>
            <a:endParaRPr kumimoji="1" lang="ko-Kore-KR" altLang="en-US" sz="1200" dirty="0">
              <a:solidFill>
                <a:srgbClr val="FFFFF3"/>
              </a:solidFill>
              <a:latin typeface="Agatho Ligh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5C426-C8CC-3F20-8CF0-D3DCAC13999A}"/>
              </a:ext>
            </a:extLst>
          </p:cNvPr>
          <p:cNvSpPr txBox="1"/>
          <p:nvPr/>
        </p:nvSpPr>
        <p:spPr>
          <a:xfrm>
            <a:off x="-432736" y="278860"/>
            <a:ext cx="10009471" cy="923330"/>
          </a:xfrm>
          <a:prstGeom prst="rect">
            <a:avLst/>
          </a:prstGeom>
          <a:noFill/>
          <a:ln w="34925">
            <a:noFill/>
          </a:ln>
        </p:spPr>
        <p:txBody>
          <a:bodyPr wrap="none" rtlCol="0">
            <a:spAutoFit/>
          </a:bodyPr>
          <a:lstStyle/>
          <a:p>
            <a:r>
              <a:rPr lang="en" altLang="ko-Kore-KR" sz="5400" b="1" spc="-150" dirty="0">
                <a:ln>
                  <a:solidFill>
                    <a:srgbClr val="272E25"/>
                  </a:solidFill>
                </a:ln>
                <a:noFill/>
                <a:effectLst/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A QUIBUS TANTUM DISSENTIO</a:t>
            </a:r>
            <a:endParaRPr kumimoji="1" lang="ko-Kore-KR" altLang="en-US" sz="5400" b="1" spc="-150" dirty="0">
              <a:ln>
                <a:solidFill>
                  <a:srgbClr val="272E25"/>
                </a:solidFill>
              </a:ln>
              <a:noFill/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54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EB1B0A6-E47B-08FB-FE04-49401330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419293" y="6206162"/>
            <a:ext cx="576374" cy="57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D9D0E-E8C0-5AC9-8341-76F695AEB18E}"/>
              </a:ext>
            </a:extLst>
          </p:cNvPr>
          <p:cNvSpPr txBox="1"/>
          <p:nvPr/>
        </p:nvSpPr>
        <p:spPr>
          <a:xfrm>
            <a:off x="639208" y="476672"/>
            <a:ext cx="64087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sz="6000" dirty="0">
                <a:solidFill>
                  <a:srgbClr val="EDE0CE"/>
                </a:solidFill>
                <a:latin typeface="Cooper Black" panose="0208090404030B020404" pitchFamily="18" charset="0"/>
              </a:rPr>
              <a:t>E</a:t>
            </a:r>
            <a:r>
              <a:rPr lang="en" altLang="ko-Kore-KR" sz="6000" dirty="0">
                <a:solidFill>
                  <a:srgbClr val="EDE0CE"/>
                </a:solidFill>
                <a:effectLst/>
                <a:latin typeface="Cooper Black" panose="0208090404030B020404" pitchFamily="18" charset="0"/>
              </a:rPr>
              <a:t>t ii </a:t>
            </a:r>
            <a:r>
              <a:rPr lang="en" altLang="ko-Kore-KR" sz="6000" dirty="0" err="1">
                <a:solidFill>
                  <a:srgbClr val="EDE0CE"/>
                </a:solidFill>
                <a:latin typeface="Cooper Black" panose="0208090404030B020404" pitchFamily="18" charset="0"/>
              </a:rPr>
              <a:t>Q</a:t>
            </a:r>
            <a:r>
              <a:rPr lang="en" altLang="ko-Kore-KR" sz="6000" dirty="0" err="1">
                <a:solidFill>
                  <a:srgbClr val="EDE0CE"/>
                </a:solidFill>
                <a:effectLst/>
                <a:latin typeface="Cooper Black" panose="0208090404030B020404" pitchFamily="18" charset="0"/>
              </a:rPr>
              <a:t>uidem</a:t>
            </a:r>
            <a:endParaRPr lang="en" altLang="ko-Kore-KR" sz="6000" dirty="0">
              <a:solidFill>
                <a:srgbClr val="EDE0CE"/>
              </a:solidFill>
              <a:latin typeface="Cooper Black" panose="0208090404030B020404" pitchFamily="18" charset="0"/>
            </a:endParaRPr>
          </a:p>
          <a:p>
            <a:pPr algn="l"/>
            <a:r>
              <a:rPr lang="en" altLang="ko-Kore-KR" sz="6000" dirty="0" err="1">
                <a:solidFill>
                  <a:srgbClr val="EDE0CE"/>
                </a:solidFill>
                <a:latin typeface="Cooper Black" panose="0208090404030B020404" pitchFamily="18" charset="0"/>
              </a:rPr>
              <a:t>E</a:t>
            </a:r>
            <a:r>
              <a:rPr lang="en" altLang="ko-Kore-KR" sz="6000" dirty="0" err="1">
                <a:solidFill>
                  <a:srgbClr val="EDE0CE"/>
                </a:solidFill>
                <a:effectLst/>
                <a:latin typeface="Cooper Black" panose="0208090404030B020404" pitchFamily="18" charset="0"/>
              </a:rPr>
              <a:t>ruditi</a:t>
            </a:r>
            <a:r>
              <a:rPr lang="en" altLang="ko-Kore-KR" sz="6000" dirty="0">
                <a:solidFill>
                  <a:srgbClr val="EDE0CE"/>
                </a:solidFill>
                <a:latin typeface="Cooper Black" panose="0208090404030B020404" pitchFamily="18" charset="0"/>
              </a:rPr>
              <a:t> </a:t>
            </a:r>
            <a:r>
              <a:rPr lang="en" altLang="ko-Kore-KR" sz="6000" dirty="0" err="1">
                <a:solidFill>
                  <a:srgbClr val="EDE0CE"/>
                </a:solidFill>
                <a:effectLst/>
                <a:latin typeface="Cooper Black" panose="0208090404030B020404" pitchFamily="18" charset="0"/>
              </a:rPr>
              <a:t>Graecis</a:t>
            </a:r>
            <a:endParaRPr lang="en" altLang="ko-Kore-KR" sz="6000" dirty="0">
              <a:solidFill>
                <a:srgbClr val="EDE0CE"/>
              </a:solidFill>
              <a:effectLst/>
              <a:latin typeface="Cooper Black" panose="0208090404030B020404" pitchFamily="18" charset="0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6A91A-E106-994C-4C10-BF8E6A73C611}"/>
              </a:ext>
            </a:extLst>
          </p:cNvPr>
          <p:cNvSpPr txBox="1"/>
          <p:nvPr/>
        </p:nvSpPr>
        <p:spPr>
          <a:xfrm>
            <a:off x="657084" y="3278303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>
                <a:solidFill>
                  <a:srgbClr val="FF5316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INVIDUS</a:t>
            </a:r>
            <a:r>
              <a:rPr lang="ko-KR" altLang="en-US" sz="1600" dirty="0">
                <a:solidFill>
                  <a:srgbClr val="FF5316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ore-KR" sz="1600" dirty="0">
                <a:solidFill>
                  <a:srgbClr val="FF5316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NEMORE</a:t>
            </a:r>
            <a:endParaRPr kumimoji="1" lang="en" altLang="ko-Kore-KR" sz="1600" dirty="0">
              <a:solidFill>
                <a:srgbClr val="FF5316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17FD-2601-D475-BBBE-A0D91E84CA78}"/>
              </a:ext>
            </a:extLst>
          </p:cNvPr>
          <p:cNvSpPr txBox="1"/>
          <p:nvPr/>
        </p:nvSpPr>
        <p:spPr>
          <a:xfrm>
            <a:off x="639208" y="2342199"/>
            <a:ext cx="2662908" cy="657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300" dirty="0" err="1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est</a:t>
            </a:r>
            <a:r>
              <a:rPr lang="en" altLang="ko-Kore-KR" sz="1300" dirty="0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cur tam </a:t>
            </a:r>
            <a:r>
              <a:rPr lang="en" altLang="ko-Kore-KR" sz="1300" dirty="0" err="1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multos</a:t>
            </a:r>
            <a:r>
              <a:rPr lang="en" altLang="ko-Kore-KR" sz="1300" dirty="0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ore-KR" sz="1300" dirty="0" err="1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legant</a:t>
            </a:r>
            <a:r>
              <a:rPr lang="ko-KR" altLang="en-US" sz="1300" dirty="0">
                <a:solidFill>
                  <a:srgbClr val="FFFFF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en" altLang="ko-Kore-KR" sz="1300" u="none" strike="noStrike" kern="1200" cap="none" spc="0" normalizeH="0" baseline="0" noProof="0" dirty="0" err="1">
                <a:ln>
                  <a:noFill/>
                </a:ln>
                <a:solidFill>
                  <a:srgbClr val="FFFFF3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ut</a:t>
            </a:r>
            <a:r>
              <a:rPr kumimoji="0" lang="en" altLang="ko-Kore-KR" sz="1300" u="none" strike="noStrike" kern="1200" cap="none" spc="0" normalizeH="0" baseline="0" noProof="0" dirty="0">
                <a:ln>
                  <a:noFill/>
                </a:ln>
                <a:solidFill>
                  <a:srgbClr val="FFFFF3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cum</a:t>
            </a:r>
          </a:p>
          <a:p>
            <a:pPr>
              <a:lnSpc>
                <a:spcPct val="150000"/>
              </a:lnSpc>
            </a:pPr>
            <a:r>
              <a:rPr kumimoji="0" lang="en" altLang="ko-Kore-KR" sz="1300" u="none" strike="noStrike" kern="1200" cap="none" spc="0" normalizeH="0" baseline="0" noProof="0" dirty="0">
                <a:ln>
                  <a:noFill/>
                </a:ln>
                <a:solidFill>
                  <a:srgbClr val="FFFFF3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Sophocles vel optime </a:t>
            </a:r>
            <a:endParaRPr kumimoji="1" lang="ko-Kore-KR" altLang="en-US" sz="1300" dirty="0">
              <a:solidFill>
                <a:srgbClr val="FFFFF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꽃, 테이블, 식물, 결혼이(가) 표시된 사진&#10;&#10;자동 생성된 설명">
            <a:extLst>
              <a:ext uri="{FF2B5EF4-FFF2-40B4-BE49-F238E27FC236}">
                <a16:creationId xmlns:a16="http://schemas.microsoft.com/office/drawing/2014/main" id="{8D2BEA5B-49D8-229A-F168-5A68CB8B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43" y="4006610"/>
            <a:ext cx="2374718" cy="2374718"/>
          </a:xfrm>
          <a:prstGeom prst="rect">
            <a:avLst/>
          </a:prstGeom>
        </p:spPr>
      </p:pic>
      <p:pic>
        <p:nvPicPr>
          <p:cNvPr id="13" name="그림 12" descr="실외, 하늘, 자동차, 운송이(가) 표시된 사진&#10;&#10;자동 생성된 설명">
            <a:extLst>
              <a:ext uri="{FF2B5EF4-FFF2-40B4-BE49-F238E27FC236}">
                <a16:creationId xmlns:a16="http://schemas.microsoft.com/office/drawing/2014/main" id="{A7C65828-6E24-B889-A2E4-ACD2EBDF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97" y="3979298"/>
            <a:ext cx="2402030" cy="2402030"/>
          </a:xfrm>
          <a:prstGeom prst="rect">
            <a:avLst/>
          </a:prstGeom>
        </p:spPr>
      </p:pic>
      <p:pic>
        <p:nvPicPr>
          <p:cNvPr id="15" name="그림 14" descr="실외, 지붕, 일이(가) 표시된 사진&#10;&#10;자동 생성된 설명">
            <a:extLst>
              <a:ext uri="{FF2B5EF4-FFF2-40B4-BE49-F238E27FC236}">
                <a16:creationId xmlns:a16="http://schemas.microsoft.com/office/drawing/2014/main" id="{8D8C6197-3C5C-15D7-FB11-5339EE0D1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019" y="3980010"/>
            <a:ext cx="2406962" cy="2406962"/>
          </a:xfrm>
          <a:prstGeom prst="rect">
            <a:avLst/>
          </a:prstGeom>
        </p:spPr>
      </p:pic>
      <p:pic>
        <p:nvPicPr>
          <p:cNvPr id="17" name="그림 16" descr="텍스트, 건물, 실외, 표지판이(가) 표시된 사진&#10;&#10;자동 생성된 설명">
            <a:extLst>
              <a:ext uri="{FF2B5EF4-FFF2-40B4-BE49-F238E27FC236}">
                <a16:creationId xmlns:a16="http://schemas.microsoft.com/office/drawing/2014/main" id="{378D1031-3AE4-0CA3-5862-AE8017645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1116" y="3974366"/>
            <a:ext cx="2406962" cy="240696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42B687C-567B-DCE4-05FA-9FD58DF6D78C}"/>
              </a:ext>
            </a:extLst>
          </p:cNvPr>
          <p:cNvSpPr/>
          <p:nvPr/>
        </p:nvSpPr>
        <p:spPr>
          <a:xfrm>
            <a:off x="2464857" y="3363289"/>
            <a:ext cx="172183" cy="172183"/>
          </a:xfrm>
          <a:prstGeom prst="ellipse">
            <a:avLst/>
          </a:prstGeom>
          <a:solidFill>
            <a:srgbClr val="FF5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4115D-002C-17A8-3DE6-CCD46BD4DA0C}"/>
              </a:ext>
            </a:extLst>
          </p:cNvPr>
          <p:cNvSpPr txBox="1"/>
          <p:nvPr/>
        </p:nvSpPr>
        <p:spPr>
          <a:xfrm>
            <a:off x="2420548" y="329601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endParaRPr kumimoji="1" lang="ko-Kore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40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ED50B-13C7-F8D1-DE9B-72C7FD13898A}"/>
              </a:ext>
            </a:extLst>
          </p:cNvPr>
          <p:cNvSpPr txBox="1"/>
          <p:nvPr/>
        </p:nvSpPr>
        <p:spPr>
          <a:xfrm>
            <a:off x="1357658" y="2425144"/>
            <a:ext cx="6428683" cy="157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780"/>
              </a:lnSpc>
            </a:pPr>
            <a:r>
              <a:rPr kumimoji="1" lang="en-US" altLang="ko-Kore-KR" sz="5400" dirty="0">
                <a:solidFill>
                  <a:srgbClr val="FBC9FE"/>
                </a:solidFill>
                <a:latin typeface="Cooper Black" panose="0208090404030B020404" pitchFamily="18" charset="0"/>
              </a:rPr>
              <a:t>THANK YOU</a:t>
            </a:r>
            <a:r>
              <a:rPr kumimoji="1" lang="ko-KR" altLang="en-US" sz="5400" dirty="0">
                <a:solidFill>
                  <a:srgbClr val="FBC9FE"/>
                </a:solidFill>
                <a:latin typeface="Cooper Black" panose="0208090404030B020404" pitchFamily="18" charset="0"/>
              </a:rPr>
              <a:t> </a:t>
            </a:r>
            <a:r>
              <a:rPr kumimoji="1" lang="en-US" altLang="ko-Kore-KR" sz="5400" dirty="0">
                <a:solidFill>
                  <a:srgbClr val="FBC9FE"/>
                </a:solidFill>
                <a:latin typeface="Cooper Black" panose="0208090404030B020404" pitchFamily="18" charset="0"/>
              </a:rPr>
              <a:t>FOR</a:t>
            </a:r>
          </a:p>
          <a:p>
            <a:pPr algn="ctr">
              <a:lnSpc>
                <a:spcPts val="5780"/>
              </a:lnSpc>
            </a:pPr>
            <a:r>
              <a:rPr kumimoji="1" lang="en-US" altLang="ko-Kore-KR" sz="5400" dirty="0">
                <a:solidFill>
                  <a:srgbClr val="FBC9FE"/>
                </a:solidFill>
                <a:latin typeface="Cooper Black" panose="0208090404030B020404" pitchFamily="18" charset="0"/>
              </a:rPr>
              <a:t>WATCHING</a:t>
            </a:r>
            <a:endParaRPr kumimoji="1" lang="ko-Kore-KR" altLang="en-US" sz="5400" dirty="0">
              <a:solidFill>
                <a:srgbClr val="FBC9FE"/>
              </a:solidFill>
              <a:latin typeface="Cooper Black" panose="0208090404030B020404" pitchFamily="18" charset="0"/>
            </a:endParaRPr>
          </a:p>
        </p:txBody>
      </p:sp>
      <p:pic>
        <p:nvPicPr>
          <p:cNvPr id="6" name="그림 5" descr="실내, 분홍색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C64AE9F-C348-AFC9-D5D5-65CA9063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17430"/>
            <a:ext cx="5424954" cy="3240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2CFF60-700E-EF1B-85CB-4D80FF9D362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419293" y="6206162"/>
            <a:ext cx="576374" cy="5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20855</TotalTime>
  <Words>174</Words>
  <Application>Microsoft Macintosh PowerPoint</Application>
  <PresentationFormat>화면 슬라이드 쇼(4:3)</PresentationFormat>
  <Paragraphs>45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Cooper Black</vt:lpstr>
      <vt:lpstr>Pretendard Black</vt:lpstr>
      <vt:lpstr>Agatho Light</vt:lpstr>
      <vt:lpstr>Calibri</vt:lpstr>
      <vt:lpstr>Pretendard Medium</vt:lpstr>
      <vt:lpstr>Pretendard Light</vt:lpstr>
      <vt:lpstr>Calibri Light</vt:lpstr>
      <vt:lpstr>Pretendard SemiBold</vt:lpstr>
      <vt:lpstr>Arial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윤하</dc:creator>
  <cp:lastModifiedBy>송 윤하</cp:lastModifiedBy>
  <cp:revision>23</cp:revision>
  <dcterms:created xsi:type="dcterms:W3CDTF">2022-10-03T09:46:42Z</dcterms:created>
  <dcterms:modified xsi:type="dcterms:W3CDTF">2023-01-02T16:42:35Z</dcterms:modified>
</cp:coreProperties>
</file>